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5"/>
  </p:notesMasterIdLst>
  <p:sldIdLst>
    <p:sldId id="269" r:id="rId4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3" Type="http://schemas.openxmlformats.org/officeDocument/2006/relationships/commentAuthors" Target="commentAuthors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1.png"/><Relationship Id="rId5" Type="http://schemas.openxmlformats.org/officeDocument/2006/relationships/tags" Target="../tags/tag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7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image" Target="file:///C:\Users\1V994W2\PycharmProjects\PPT_Background_Generation/pic_temp/pic_half_to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1.png"/><Relationship Id="rId5" Type="http://schemas.openxmlformats.org/officeDocument/2006/relationships/tags" Target="../tags/tag20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19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1.png"/><Relationship Id="rId5" Type="http://schemas.openxmlformats.org/officeDocument/2006/relationships/tags" Target="../tags/tag2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2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image" Target="file:///C:\Users\1V994W2\Documents\Tencent%20Files\574576071\FileRecv\&#25340;&#35013;&#32032;&#26448;\&#20013;&#22269;&#39118;-64\\04\subject_holdright_159,183,97_0_lively_full_0.png" TargetMode="External"/><Relationship Id="rId3" Type="http://schemas.openxmlformats.org/officeDocument/2006/relationships/image" Target="../media/image4.png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1.png"/><Relationship Id="rId5" Type="http://schemas.openxmlformats.org/officeDocument/2006/relationships/tags" Target="../tags/tag4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46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1.png"/><Relationship Id="rId5" Type="http://schemas.openxmlformats.org/officeDocument/2006/relationships/tags" Target="../tags/tag55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54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1.png"/><Relationship Id="rId5" Type="http://schemas.openxmlformats.org/officeDocument/2006/relationships/tags" Target="../tags/tag6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61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1.png"/><Relationship Id="rId5" Type="http://schemas.openxmlformats.org/officeDocument/2006/relationships/tags" Target="../tags/tag68.xml"/><Relationship Id="rId4" Type="http://schemas.openxmlformats.org/officeDocument/2006/relationships/image" Target="file:///C:\Users\1V994W2\Documents\Tencent%20Files\574576071\FileRecv\&#25340;&#35013;&#32032;&#26448;\&#20013;&#22269;&#39118;-64\\04\subject_holdright_159,183,97_0_lively_full_0.png" TargetMode="External"/><Relationship Id="rId3" Type="http://schemas.openxmlformats.org/officeDocument/2006/relationships/image" Target="../media/image4.png"/><Relationship Id="rId2" Type="http://schemas.openxmlformats.org/officeDocument/2006/relationships/tags" Target="../tags/tag67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1.png"/><Relationship Id="rId6" Type="http://schemas.openxmlformats.org/officeDocument/2006/relationships/tags" Target="../tags/tag76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1V994W2\PycharmProjects\PPT_Background_Generation/pic_temp/1_pic_quater_right_up.png" TargetMode="External"/><Relationship Id="rId8" Type="http://schemas.openxmlformats.org/officeDocument/2006/relationships/image" Target="../media/image1.png"/><Relationship Id="rId7" Type="http://schemas.openxmlformats.org/officeDocument/2006/relationships/tags" Target="../tags/tag84.xml"/><Relationship Id="rId6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image" Target="../media/image2.png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1V994W2\PycharmProjects\PPT_Background_Generation/pic_temp/1_pic_quater_right_up.png" TargetMode="External"/><Relationship Id="rId8" Type="http://schemas.openxmlformats.org/officeDocument/2006/relationships/image" Target="../media/image1.png"/><Relationship Id="rId7" Type="http://schemas.openxmlformats.org/officeDocument/2006/relationships/tags" Target="../tags/tag101.xml"/><Relationship Id="rId6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image" Target="../media/image2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5" Type="http://schemas.openxmlformats.org/officeDocument/2006/relationships/tags" Target="../tags/tag107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1V994W2\PycharmProjects\PPT_Background_Generation/pic_temp/1_pic_quater_right_up.png" TargetMode="External"/><Relationship Id="rId8" Type="http://schemas.openxmlformats.org/officeDocument/2006/relationships/image" Target="../media/image1.png"/><Relationship Id="rId7" Type="http://schemas.openxmlformats.org/officeDocument/2006/relationships/tags" Target="../tags/tag111.xml"/><Relationship Id="rId6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image" Target="../media/image2.png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1V994W2\PycharmProjects\PPT_Background_Generation/pic_temp/1_pic_quater_right_up.png" TargetMode="External"/><Relationship Id="rId8" Type="http://schemas.openxmlformats.org/officeDocument/2006/relationships/image" Target="../media/image1.png"/><Relationship Id="rId7" Type="http://schemas.openxmlformats.org/officeDocument/2006/relationships/tags" Target="../tags/tag121.xml"/><Relationship Id="rId6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image" Target="../media/image2.png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7" Type="http://schemas.openxmlformats.org/officeDocument/2006/relationships/tags" Target="../tags/tag129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1V994W2\PycharmProjects\PPT_Background_Generation/pic_temp/1_pic_quater_left_down.png" TargetMode="External"/><Relationship Id="rId8" Type="http://schemas.openxmlformats.org/officeDocument/2006/relationships/image" Target="../media/image6.png"/><Relationship Id="rId7" Type="http://schemas.openxmlformats.org/officeDocument/2006/relationships/tags" Target="../tags/tag133.xml"/><Relationship Id="rId6" Type="http://schemas.openxmlformats.org/officeDocument/2006/relationships/image" Target="file:///C:\Users\1V994W2\PycharmProjects\PPT_Background_Generation/pic_temp/0_pic_quater_right_down.png" TargetMode="External"/><Relationship Id="rId5" Type="http://schemas.openxmlformats.org/officeDocument/2006/relationships/image" Target="../media/image5.png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44.xml"/><Relationship Id="rId23" Type="http://schemas.openxmlformats.org/officeDocument/2006/relationships/tags" Target="../tags/tag143.xml"/><Relationship Id="rId22" Type="http://schemas.openxmlformats.org/officeDocument/2006/relationships/tags" Target="../tags/tag142.xml"/><Relationship Id="rId21" Type="http://schemas.openxmlformats.org/officeDocument/2006/relationships/tags" Target="../tags/tag141.xml"/><Relationship Id="rId20" Type="http://schemas.openxmlformats.org/officeDocument/2006/relationships/tags" Target="../tags/tag140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3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../media/image7.jpeg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1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1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tags" Target="../tags/tag17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0.png"/><Relationship Id="rId1" Type="http://schemas.openxmlformats.org/officeDocument/2006/relationships/tags" Target="../tags/tag17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1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2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3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